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PT Sans Narrow" panose="020B0604020202020204" charset="0"/>
      <p:regular r:id="rId16"/>
      <p:bold r:id="rId17"/>
    </p:embeddedFont>
    <p:embeddedFont>
      <p:font typeface="Open Sans" panose="020B0604020202020204" charset="0"/>
      <p:regular r:id="rId18"/>
      <p:bold r:id="rId19"/>
      <p:italic r:id="rId20"/>
      <p:boldItalic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Shape 11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" name="Shape 11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" name="Shape 1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Shape 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4" name="Shape 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5" name="Shape 15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Shape 16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7" name="Shape 17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3"/>
              </a:buClr>
              <a:buSzPct val="100000"/>
              <a:defRPr sz="1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accent6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rPr>
              <a:t>‹#›</a:t>
            </a:fld>
            <a:endParaRPr lang="en" sz="1000">
              <a:solidFill>
                <a:schemeClr val="dk2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Appointment Reservation</a:t>
            </a:r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Transcendence is everything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311700" y="193450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Demostration</a:t>
            </a:r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1300" y="839897"/>
            <a:ext cx="5349925" cy="387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111825" y="555600"/>
            <a:ext cx="3007800" cy="22536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>
                <a:solidFill>
                  <a:schemeClr val="lt2"/>
                </a:solidFill>
              </a:rPr>
              <a:t>“Capture the highest fort first”</a:t>
            </a:r>
          </a:p>
          <a:p>
            <a:pPr lvl="0">
              <a:spcBef>
                <a:spcPts val="0"/>
              </a:spcBef>
              <a:buNone/>
            </a:pPr>
            <a:endParaRPr sz="3000"/>
          </a:p>
        </p:txBody>
      </p:sp>
      <p:pic>
        <p:nvPicPr>
          <p:cNvPr id="127" name="Shape 127" descr="Black and white upward shot of Golden Gate Bridge"/>
          <p:cNvPicPr preferRelativeResize="0"/>
          <p:nvPr/>
        </p:nvPicPr>
        <p:blipFill rotWithShape="1">
          <a:blip r:embed="rId3">
            <a:alphaModFix/>
          </a:blip>
          <a:srcRect l="19071" t="9" r="4853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11825" y="2809200"/>
            <a:ext cx="3162900" cy="670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- From Maharishi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/>
        </p:nvSpPr>
        <p:spPr>
          <a:xfrm>
            <a:off x="0" y="0"/>
            <a:ext cx="9144000" cy="1188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0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Future Enhancements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311700" y="936450"/>
            <a:ext cx="8661600" cy="3857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700"/>
              </a:spcBef>
              <a:spcAft>
                <a:spcPts val="0"/>
              </a:spcAft>
              <a:buSzPct val="100000"/>
              <a:buFont typeface="Open Sans"/>
              <a:buChar char="●"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Counselor can have more functionalities to perform(create session of own)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Open Sans"/>
              <a:buChar char="●"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Application can be made more user friendly</a:t>
            </a:r>
          </a:p>
          <a:p>
            <a:pPr marL="457200" lvl="0" indent="-342900" rtl="0">
              <a:lnSpc>
                <a:spcPct val="150000"/>
              </a:lnSpc>
              <a:spcBef>
                <a:spcPts val="0"/>
              </a:spcBef>
              <a:buSzPct val="100000"/>
              <a:buFont typeface="Open Sans"/>
              <a:buChar char="●"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User Management can be extended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endParaRPr sz="1800">
              <a:latin typeface="Open Sans"/>
              <a:ea typeface="Open Sans"/>
              <a:cs typeface="Open Sans"/>
              <a:sym typeface="Open Sans"/>
            </a:endParaRP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 idx="4294967295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>
                <a:solidFill>
                  <a:schemeClr val="lt2"/>
                </a:solidFill>
              </a:rPr>
              <a:t>Thank You</a:t>
            </a:r>
          </a:p>
        </p:txBody>
      </p:sp>
      <p:cxnSp>
        <p:nvCxnSpPr>
          <p:cNvPr id="140" name="Shape 140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286350" y="395475"/>
            <a:ext cx="8571300" cy="9420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Members</a:t>
            </a:r>
          </a:p>
        </p:txBody>
      </p:sp>
      <p:sp>
        <p:nvSpPr>
          <p:cNvPr id="73" name="Shape 73"/>
          <p:cNvSpPr txBox="1">
            <a:spLocks noGrp="1"/>
          </p:cNvSpPr>
          <p:nvPr>
            <p:ph type="body" idx="4294967295"/>
          </p:nvPr>
        </p:nvSpPr>
        <p:spPr>
          <a:xfrm>
            <a:off x="311700" y="1337475"/>
            <a:ext cx="8520600" cy="32316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Professor Payman Salek</a:t>
            </a:r>
          </a:p>
          <a:p>
            <a:pPr lvl="0">
              <a:spcBef>
                <a:spcPts val="0"/>
              </a:spcBef>
              <a:buNone/>
            </a:pPr>
            <a:endParaRPr sz="300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Amartuvshin Dovaasureu (team leader)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Madhuri Agrawal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Daniel Tewelde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/>
              <a:t>Tuyen Ngo</a:t>
            </a:r>
          </a:p>
          <a:p>
            <a:pPr marL="457200" lvl="0" indent="-342900" rtl="0">
              <a:spcBef>
                <a:spcPts val="0"/>
              </a:spcBef>
              <a:buSzPct val="100000"/>
              <a:buAutoNum type="arabicPeriod"/>
            </a:pPr>
            <a:r>
              <a:rPr lang="en"/>
              <a:t>Tri Nguyen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Agenda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x="311700" y="1409000"/>
            <a:ext cx="4330200" cy="3000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•Project Features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•Technical Usage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•Architecture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•Class Diagram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•ER Diagram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•Sequence Diagram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•Demonstration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Features</a:t>
            </a:r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355750"/>
            <a:ext cx="8270100" cy="3213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/>
              <a:t>Book TM Checking Appointment through the system</a:t>
            </a:r>
          </a:p>
          <a:p>
            <a:pPr marL="457200" lvl="0" indent="-3175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/>
              <a:t>To manage the appointments of a attendee and consellor</a:t>
            </a:r>
          </a:p>
          <a:p>
            <a:pPr marL="457200" lvl="0" indent="-3175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/>
              <a:t>To manage TM Checking Session</a:t>
            </a:r>
          </a:p>
          <a:p>
            <a:pPr marL="457200" lvl="0" indent="-3175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/>
              <a:t>Sending email whenever an appointment has booked or canceled</a:t>
            </a:r>
          </a:p>
          <a:p>
            <a:pPr marL="457200" lvl="0" indent="-31750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en"/>
              <a:t>Reminder system will send email 36 hours prior to remind the attendee and counselor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Technical Usage</a:t>
            </a:r>
          </a:p>
        </p:txBody>
      </p:sp>
      <p:sp>
        <p:nvSpPr>
          <p:cNvPr id="91" name="Shape 91"/>
          <p:cNvSpPr txBox="1"/>
          <p:nvPr/>
        </p:nvSpPr>
        <p:spPr>
          <a:xfrm>
            <a:off x="311700" y="1104200"/>
            <a:ext cx="4330200" cy="3513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•Spring Boot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•Spring MVC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•Spring Security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•JMS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•Java Mail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•JPA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•Quart (scheduling)</a:t>
            </a:r>
          </a:p>
          <a:p>
            <a:pPr lvl="0" rtl="0">
              <a:lnSpc>
                <a:spcPct val="115000"/>
              </a:lnSpc>
              <a:spcBef>
                <a:spcPts val="700"/>
              </a:spcBef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•MySQL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600"/>
              <a:t>Architecture</a:t>
            </a:r>
          </a:p>
        </p:txBody>
      </p:sp>
      <p:pic>
        <p:nvPicPr>
          <p:cNvPr id="97" name="Shape 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7150" y="1211475"/>
            <a:ext cx="6903875" cy="36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Class Diagram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545CFC-AB62-4C8B-96C3-6B43AB4024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9251" y="1152425"/>
            <a:ext cx="5005498" cy="36641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title"/>
          </p:nvPr>
        </p:nvSpPr>
        <p:spPr>
          <a:xfrm>
            <a:off x="242813" y="235375"/>
            <a:ext cx="8520600" cy="701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Use Case Diagram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2602" y="936475"/>
            <a:ext cx="3681050" cy="4050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311700" y="193450"/>
            <a:ext cx="8520600" cy="707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Sequence Diagram for Appointment</a:t>
            </a:r>
          </a:p>
        </p:txBody>
      </p:sp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89925" y="956775"/>
            <a:ext cx="5564150" cy="4074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</Words>
  <Application>Microsoft Office PowerPoint</Application>
  <PresentationFormat>On-screen Show (16:9)</PresentationFormat>
  <Paragraphs>46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PT Sans Narrow</vt:lpstr>
      <vt:lpstr>Open Sans</vt:lpstr>
      <vt:lpstr>Arial</vt:lpstr>
      <vt:lpstr>Tropic</vt:lpstr>
      <vt:lpstr>Appointment Reservation</vt:lpstr>
      <vt:lpstr>Members</vt:lpstr>
      <vt:lpstr>Agenda</vt:lpstr>
      <vt:lpstr>Project Features</vt:lpstr>
      <vt:lpstr>Technical Usage</vt:lpstr>
      <vt:lpstr>Architecture</vt:lpstr>
      <vt:lpstr>Class Diagram</vt:lpstr>
      <vt:lpstr>Use Case Diagram</vt:lpstr>
      <vt:lpstr>Sequence Diagram for Appointment</vt:lpstr>
      <vt:lpstr>Demostration</vt:lpstr>
      <vt:lpstr>“Capture the highest fort first” 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Appointment Reservation</dc:title>
  <cp:lastModifiedBy>ismail - [2010]</cp:lastModifiedBy>
  <cp:revision>1</cp:revision>
  <dcterms:modified xsi:type="dcterms:W3CDTF">2017-11-23T16:19:21Z</dcterms:modified>
</cp:coreProperties>
</file>